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309" r:id="rId18"/>
    <p:sldId id="261"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62" d="100"/>
          <a:sy n="62" d="100"/>
        </p:scale>
        <p:origin x="240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r>
              <a:rPr kumimoji="1" lang="ja-JP" altLang="en-US" dirty="0"/>
              <a:t>課題点　→　成長した点の順で</a:t>
            </a:r>
            <a:r>
              <a:rPr kumimoji="1" lang="en-US" altLang="ja-JP" dirty="0"/>
              <a:t>OK</a:t>
            </a:r>
            <a:r>
              <a:rPr kumimoji="1" lang="ja-JP" altLang="en-US" dirty="0"/>
              <a:t>！</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en-US" altLang="ja-JP" dirty="0"/>
          </a:p>
          <a:p>
            <a:r>
              <a:rPr kumimoji="1" lang="ja-JP" altLang="en-US" dirty="0"/>
              <a:t>イベントとは？昼にみんなに確認！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2031325"/>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377549" y="3262062"/>
            <a:ext cx="1589735" cy="923330"/>
          </a:xfrm>
          <a:prstGeom prst="rect">
            <a:avLst/>
          </a:prstGeom>
          <a:noFill/>
        </p:spPr>
        <p:txBody>
          <a:bodyPr wrap="square" rtlCol="0">
            <a:spAutoFit/>
          </a:bodyPr>
          <a:lstStyle/>
          <a:p>
            <a:r>
              <a:rPr lang="ja-JP" altLang="en-US" sz="5400" b="1" dirty="0">
                <a:solidFill>
                  <a:srgbClr val="FF0000"/>
                </a:solidFill>
                <a:latin typeface="BIZ UDPゴシック" panose="020B0400000000000000" pitchFamily="50" charset="-128"/>
                <a:ea typeface="BIZ UDPゴシック" panose="020B0400000000000000" pitchFamily="50" charset="-128"/>
              </a:rPr>
              <a:t>大幅</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517457"/>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788" y="2190043"/>
            <a:ext cx="2620656" cy="339274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651436" cy="3375709"/>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1150</TotalTime>
  <Words>2557</Words>
  <Application>Microsoft Office PowerPoint</Application>
  <PresentationFormat>ワイド画面</PresentationFormat>
  <Paragraphs>515</Paragraphs>
  <Slides>28</Slides>
  <Notes>25</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70</cp:revision>
  <dcterms:created xsi:type="dcterms:W3CDTF">2025-06-24T11:25:17Z</dcterms:created>
  <dcterms:modified xsi:type="dcterms:W3CDTF">2025-06-27T02:51:06Z</dcterms:modified>
</cp:coreProperties>
</file>